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3"/>
  </p:notesMasterIdLst>
  <p:sldIdLst>
    <p:sldId id="256" r:id="rId2"/>
    <p:sldId id="257" r:id="rId3"/>
    <p:sldId id="333" r:id="rId4"/>
    <p:sldId id="337" r:id="rId5"/>
    <p:sldId id="338" r:id="rId6"/>
    <p:sldId id="340" r:id="rId7"/>
    <p:sldId id="344" r:id="rId8"/>
    <p:sldId id="346" r:id="rId9"/>
    <p:sldId id="347" r:id="rId10"/>
    <p:sldId id="348" r:id="rId11"/>
    <p:sldId id="345" r:id="rId12"/>
  </p:sldIdLst>
  <p:sldSz cx="9144000" cy="5143500" type="screen16x9"/>
  <p:notesSz cx="6858000" cy="9144000"/>
  <p:embeddedFontLst>
    <p:embeddedFont>
      <p:font typeface="Darker Grotesque" panose="020B0604020202020204" charset="0"/>
      <p:regular r:id="rId14"/>
      <p:bold r:id="rId15"/>
    </p:embeddedFont>
    <p:embeddedFont>
      <p:font typeface="Darker Grotesque Medium" panose="020B0604020202020204" charset="0"/>
      <p:regular r:id="rId16"/>
      <p:bold r:id="rId17"/>
    </p:embeddedFont>
    <p:embeddedFont>
      <p:font typeface="Helvetica" panose="020B060402020202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PT Sans" panose="020B0503020203020204" pitchFamily="34" charset="0"/>
      <p:regular r:id="rId26"/>
      <p:bold r:id="rId27"/>
      <p:italic r:id="rId28"/>
      <p:boldItalic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05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74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4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092892" y="1561085"/>
            <a:ext cx="2902615"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a:t>
            </a:r>
            <a:r>
              <a:rPr lang="ar-EG" sz="3500" dirty="0">
                <a:solidFill>
                  <a:schemeClr val="dk1"/>
                </a:solidFill>
              </a:rPr>
              <a:t>10</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r>
              <a:rPr lang="en-US" sz="3600" dirty="0"/>
              <a:t>Servo Motor Control by Keypad </a:t>
            </a:r>
            <a:endParaRPr lang="en-US" sz="3200" b="1"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ircuit board with many different components&#10;&#10;Description automatically generated">
            <a:extLst>
              <a:ext uri="{FF2B5EF4-FFF2-40B4-BE49-F238E27FC236}">
                <a16:creationId xmlns:a16="http://schemas.microsoft.com/office/drawing/2014/main" id="{908E7690-AC6F-821B-B366-27C992616516}"/>
              </a:ext>
            </a:extLst>
          </p:cNvPr>
          <p:cNvPicPr>
            <a:picLocks noChangeAspect="1"/>
          </p:cNvPicPr>
          <p:nvPr/>
        </p:nvPicPr>
        <p:blipFill>
          <a:blip r:embed="rId3"/>
          <a:stretch>
            <a:fillRect/>
          </a:stretch>
        </p:blipFill>
        <p:spPr>
          <a:xfrm>
            <a:off x="4976038" y="1005079"/>
            <a:ext cx="3198647" cy="2266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white paper with text on it&#10;&#10;Description automatically generated">
            <a:extLst>
              <a:ext uri="{FF2B5EF4-FFF2-40B4-BE49-F238E27FC236}">
                <a16:creationId xmlns:a16="http://schemas.microsoft.com/office/drawing/2014/main" id="{FF571149-5D26-5D35-8F60-D224BCB4BFD7}"/>
              </a:ext>
            </a:extLst>
          </p:cNvPr>
          <p:cNvPicPr>
            <a:picLocks noChangeAspect="1"/>
          </p:cNvPicPr>
          <p:nvPr/>
        </p:nvPicPr>
        <p:blipFill rotWithShape="1">
          <a:blip r:embed="rId6"/>
          <a:srcRect l="4390" t="71317" r="6804" b="2561"/>
          <a:stretch/>
        </p:blipFill>
        <p:spPr>
          <a:xfrm>
            <a:off x="849562" y="825338"/>
            <a:ext cx="5808345" cy="3603807"/>
          </a:xfrm>
          <a:prstGeom prst="rect">
            <a:avLst/>
          </a:prstGeom>
        </p:spPr>
      </p:pic>
    </p:spTree>
    <p:extLst>
      <p:ext uri="{BB962C8B-B14F-4D97-AF65-F5344CB8AC3E}">
        <p14:creationId xmlns:p14="http://schemas.microsoft.com/office/powerpoint/2010/main" val="1874808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This project Control a servo motor using a 4x4 keypad. Enter the desired angle (0–180 degrees), and the Arduino moves the servo motor to the specified angle. The entered angle is displayed in real-time on an OLED screen.</a:t>
            </a:r>
            <a:endParaRPr lang="en-US" altLang="en-US" sz="16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a:t>
            </a:r>
            <a:r>
              <a:rPr lang="en-US" sz="2000" dirty="0">
                <a:solidFill>
                  <a:schemeClr val="bg1"/>
                </a:solidFill>
              </a:rPr>
              <a:t>Servo Motor Control by Keypad </a:t>
            </a:r>
            <a:endParaRPr lang="en-US" sz="1800" b="1" dirty="0">
              <a:solidFill>
                <a:schemeClr val="bg1"/>
              </a:solidFill>
            </a:endParaRP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4652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Keypad</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Servo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Arduino Uno</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5740149"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bg1"/>
                </a:solidFill>
              </a:rPr>
              <a:t>OLED display</a:t>
            </a:r>
            <a:endParaRPr lang="en-US" dirty="0">
              <a:solidFill>
                <a:schemeClr val="bg1"/>
              </a:solidFill>
            </a:endParaRP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402278"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a:extLst>
              <a:ext uri="{FF2B5EF4-FFF2-40B4-BE49-F238E27FC236}">
                <a16:creationId xmlns:a16="http://schemas.microsoft.com/office/drawing/2014/main" id="{4217A50C-D82B-A47B-0FA2-E9A5D87B9409}"/>
              </a:ext>
            </a:extLst>
          </p:cNvPr>
          <p:cNvPicPr>
            <a:picLocks noChangeAspect="1"/>
          </p:cNvPicPr>
          <p:nvPr/>
        </p:nvPicPr>
        <p:blipFill>
          <a:blip r:embed="rId4"/>
          <a:srcRect/>
          <a:stretch/>
        </p:blipFill>
        <p:spPr>
          <a:xfrm rot="1131030">
            <a:off x="2047675" y="2830694"/>
            <a:ext cx="1263470" cy="812900"/>
          </a:xfrm>
          <a:prstGeom prst="rect">
            <a:avLst/>
          </a:prstGeom>
        </p:spPr>
      </p:pic>
      <p:pic>
        <p:nvPicPr>
          <p:cNvPr id="1107" name="Picture 1106">
            <a:extLst>
              <a:ext uri="{FF2B5EF4-FFF2-40B4-BE49-F238E27FC236}">
                <a16:creationId xmlns:a16="http://schemas.microsoft.com/office/drawing/2014/main" id="{C7C968CF-A106-9617-2C02-DE7D5B514FD1}"/>
              </a:ext>
            </a:extLst>
          </p:cNvPr>
          <p:cNvPicPr>
            <a:picLocks noChangeAspect="1"/>
          </p:cNvPicPr>
          <p:nvPr/>
        </p:nvPicPr>
        <p:blipFill>
          <a:blip r:embed="rId5"/>
          <a:srcRect/>
          <a:stretch/>
        </p:blipFill>
        <p:spPr>
          <a:xfrm>
            <a:off x="7055430" y="3842971"/>
            <a:ext cx="1204742" cy="903555"/>
          </a:xfrm>
          <a:prstGeom prst="rect">
            <a:avLst/>
          </a:prstGeom>
        </p:spPr>
      </p:pic>
      <p:pic>
        <p:nvPicPr>
          <p:cNvPr id="4" name="Picture 3" descr="A close-up of a keypad&#10;&#10;Description automatically generated">
            <a:extLst>
              <a:ext uri="{FF2B5EF4-FFF2-40B4-BE49-F238E27FC236}">
                <a16:creationId xmlns:a16="http://schemas.microsoft.com/office/drawing/2014/main" id="{93AC17CE-3401-13D7-C74E-D3B5736FB533}"/>
              </a:ext>
            </a:extLst>
          </p:cNvPr>
          <p:cNvPicPr>
            <a:picLocks noChangeAspect="1"/>
          </p:cNvPicPr>
          <p:nvPr/>
        </p:nvPicPr>
        <p:blipFill>
          <a:blip r:embed="rId6"/>
          <a:stretch>
            <a:fillRect/>
          </a:stretch>
        </p:blipFill>
        <p:spPr>
          <a:xfrm>
            <a:off x="3162551" y="3762791"/>
            <a:ext cx="637506" cy="1022102"/>
          </a:xfrm>
          <a:prstGeom prst="rect">
            <a:avLst/>
          </a:prstGeom>
        </p:spPr>
      </p:pic>
      <p:pic>
        <p:nvPicPr>
          <p:cNvPr id="6" name="Picture 5" descr="A blue and silver device with a silver handle&#10;&#10;Description automatically generated">
            <a:extLst>
              <a:ext uri="{FF2B5EF4-FFF2-40B4-BE49-F238E27FC236}">
                <a16:creationId xmlns:a16="http://schemas.microsoft.com/office/drawing/2014/main" id="{CED73C29-6C5D-4B93-A758-BC8FF6AA901D}"/>
              </a:ext>
            </a:extLst>
          </p:cNvPr>
          <p:cNvPicPr>
            <a:picLocks noChangeAspect="1"/>
          </p:cNvPicPr>
          <p:nvPr/>
        </p:nvPicPr>
        <p:blipFill>
          <a:blip r:embed="rId7"/>
          <a:stretch>
            <a:fillRect/>
          </a:stretch>
        </p:blipFill>
        <p:spPr>
          <a:xfrm>
            <a:off x="5863366" y="2911073"/>
            <a:ext cx="771442" cy="765523"/>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4024626" y="320909"/>
            <a:ext cx="1426591" cy="1010872"/>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white paper with text on it&#10;&#10;Description automatically generated">
            <a:extLst>
              <a:ext uri="{FF2B5EF4-FFF2-40B4-BE49-F238E27FC236}">
                <a16:creationId xmlns:a16="http://schemas.microsoft.com/office/drawing/2014/main" id="{FF571149-5D26-5D35-8F60-D224BCB4BFD7}"/>
              </a:ext>
            </a:extLst>
          </p:cNvPr>
          <p:cNvPicPr>
            <a:picLocks noChangeAspect="1"/>
          </p:cNvPicPr>
          <p:nvPr/>
        </p:nvPicPr>
        <p:blipFill rotWithShape="1">
          <a:blip r:embed="rId6"/>
          <a:srcRect l="5454" t="4231" r="10627" b="62667"/>
          <a:stretch/>
        </p:blipFill>
        <p:spPr>
          <a:xfrm>
            <a:off x="886878" y="825338"/>
            <a:ext cx="4561421" cy="3795163"/>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white paper with text on it&#10;&#10;Description automatically generated">
            <a:extLst>
              <a:ext uri="{FF2B5EF4-FFF2-40B4-BE49-F238E27FC236}">
                <a16:creationId xmlns:a16="http://schemas.microsoft.com/office/drawing/2014/main" id="{FF571149-5D26-5D35-8F60-D224BCB4BFD7}"/>
              </a:ext>
            </a:extLst>
          </p:cNvPr>
          <p:cNvPicPr>
            <a:picLocks noChangeAspect="1"/>
          </p:cNvPicPr>
          <p:nvPr/>
        </p:nvPicPr>
        <p:blipFill rotWithShape="1">
          <a:blip r:embed="rId6"/>
          <a:srcRect l="6194" t="37388" r="9888" b="42694"/>
          <a:stretch/>
        </p:blipFill>
        <p:spPr>
          <a:xfrm>
            <a:off x="886878" y="825338"/>
            <a:ext cx="6220461" cy="3114201"/>
          </a:xfrm>
          <a:prstGeom prst="rect">
            <a:avLst/>
          </a:prstGeom>
        </p:spPr>
      </p:pic>
    </p:spTree>
    <p:extLst>
      <p:ext uri="{BB962C8B-B14F-4D97-AF65-F5344CB8AC3E}">
        <p14:creationId xmlns:p14="http://schemas.microsoft.com/office/powerpoint/2010/main" val="97046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white paper with text on it&#10;&#10;Description automatically generated">
            <a:extLst>
              <a:ext uri="{FF2B5EF4-FFF2-40B4-BE49-F238E27FC236}">
                <a16:creationId xmlns:a16="http://schemas.microsoft.com/office/drawing/2014/main" id="{FF571149-5D26-5D35-8F60-D224BCB4BFD7}"/>
              </a:ext>
            </a:extLst>
          </p:cNvPr>
          <p:cNvPicPr>
            <a:picLocks noChangeAspect="1"/>
          </p:cNvPicPr>
          <p:nvPr/>
        </p:nvPicPr>
        <p:blipFill rotWithShape="1">
          <a:blip r:embed="rId6"/>
          <a:srcRect l="5295" t="56993" r="5899" b="16885"/>
          <a:stretch/>
        </p:blipFill>
        <p:spPr>
          <a:xfrm>
            <a:off x="849562" y="825338"/>
            <a:ext cx="5808345" cy="3603807"/>
          </a:xfrm>
          <a:prstGeom prst="rect">
            <a:avLst/>
          </a:prstGeom>
        </p:spPr>
      </p:pic>
    </p:spTree>
    <p:extLst>
      <p:ext uri="{BB962C8B-B14F-4D97-AF65-F5344CB8AC3E}">
        <p14:creationId xmlns:p14="http://schemas.microsoft.com/office/powerpoint/2010/main" val="247193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734</Words>
  <Application>Microsoft Office PowerPoint</Application>
  <PresentationFormat>On-screen Show (16:9)</PresentationFormat>
  <Paragraphs>123</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Montserrat</vt:lpstr>
      <vt:lpstr>Darker Grotesque Medium</vt:lpstr>
      <vt:lpstr>Roboto Condensed Light</vt:lpstr>
      <vt:lpstr>PT Sans</vt:lpstr>
      <vt:lpstr>Helvetica</vt:lpstr>
      <vt:lpstr>Darker Grotesque</vt:lpstr>
      <vt:lpstr>Multi-Business Company Website by Slidesgo</vt:lpstr>
      <vt:lpstr>Exmaple 10</vt:lpstr>
      <vt:lpstr>Arduino Overview and Programming Guide</vt:lpstr>
      <vt:lpstr>Arduino Overview and Programming Guide</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3</cp:revision>
  <dcterms:modified xsi:type="dcterms:W3CDTF">2024-12-21T19:57:59Z</dcterms:modified>
</cp:coreProperties>
</file>